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B129847-86CB-4750-BB23-8E192B02052F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B9A79E8-058F-4AB6-92A6-83551AD008B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14414" y="5104150"/>
            <a:ext cx="7396186" cy="1253808"/>
          </a:xfrm>
        </p:spPr>
        <p:txBody>
          <a:bodyPr>
            <a:noAutofit/>
          </a:bodyPr>
          <a:lstStyle/>
          <a:p>
            <a:pPr algn="ctr"/>
            <a:r>
              <a:rPr lang="cs-CZ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VLNĚNÍ V IZOTROPNÍM PROSTŘEDÍ</a:t>
            </a:r>
            <a:endParaRPr lang="en-GB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Zástupný symbol pro obrázek 6" descr="DSCF012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7" y="500042"/>
            <a:ext cx="5857917" cy="40458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500042"/>
            <a:ext cx="8329642" cy="5857916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</a:pP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Izotropní prostředí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je látkové prostředí, které má ve všech směrech stejné fyzikální vlastnosti.</a:t>
            </a: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Jestliže se v izotropním prostředí nachází zdroj mechanického vlnění, pak se vlnění šíří ve všech směrech stejně velkou rychlostí </a:t>
            </a: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Body ležící na povrchu koule o poloměr </a:t>
            </a: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v.t, kde t je čas, za který </a:t>
            </a:r>
            <a:r>
              <a:rPr lang="cs-CZ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vlnění </a:t>
            </a:r>
            <a:r>
              <a:rPr lang="cs-CZ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dospěje 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ze zdroje do uvažovaného bodu na povrchu, kmitají stejnou fází a tvoří </a:t>
            </a: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vlnoplochu.</a:t>
            </a:r>
          </a:p>
          <a:p>
            <a:pPr algn="just">
              <a:buClr>
                <a:schemeClr val="bg1"/>
              </a:buClr>
            </a:pPr>
            <a:endParaRPr lang="cs-CZ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Směr šíření v daném bodě vlnoplochy určuje kolmice k vlnoploše, která se nazývá paprsek.</a:t>
            </a:r>
            <a:endParaRPr lang="en-GB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115328" cy="5786478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Je-li zdroj vlnění rovinný jedná se o </a:t>
            </a: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rovinnou vlnoplochu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V tomto případě jsou paprsky rovnoběžné.</a:t>
            </a: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endParaRPr lang="cs-CZ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r>
              <a:rPr lang="cs-C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Vlnoplocha postupného vlnění je plocha, jejíž body kmitají stejnou fází. Vlnění se šíří ve směru paprsku, který je vždy kolmý na vlnoplochu.</a:t>
            </a:r>
            <a:endParaRPr lang="en-GB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857364"/>
            <a:ext cx="5829315" cy="237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1500166" y="4429132"/>
            <a:ext cx="614366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a) kulová vlnoplocha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b) rovinná vlnoplocha</a:t>
            </a:r>
            <a:endParaRPr lang="en-GB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42918"/>
            <a:ext cx="8258204" cy="5500726"/>
          </a:xfrm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Christian </a:t>
            </a:r>
            <a:r>
              <a:rPr lang="cs-CZ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Huygen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definoval šíření vlnění v libovolném prostředí již před 300 lety:</a:t>
            </a:r>
          </a:p>
          <a:p>
            <a:pPr lvl="1" algn="just">
              <a:buClr>
                <a:schemeClr val="bg1"/>
              </a:buClr>
            </a:pPr>
            <a:endParaRPr lang="cs-CZ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Každý bod vlnoplochy, do něhož dospělo vlnění v určitém okamžiku, můžeme předpokládat  za zdroj elementárního vlnění, které se z něho šíří v elementárních vlnoplochách. </a:t>
            </a:r>
          </a:p>
          <a:p>
            <a:pPr lvl="1" algn="just">
              <a:buClr>
                <a:schemeClr val="bg1"/>
              </a:buClr>
            </a:pPr>
            <a:endParaRPr lang="cs-C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Vlnoplocha  v dalším časovém okamžiku je vnější obalová plocha všech elementárních  vlnoploch  ve směru, v němž se vlnění šíří</a:t>
            </a:r>
            <a:r>
              <a:rPr lang="cs-C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>
              <a:buClr>
                <a:schemeClr val="bg1"/>
              </a:buClr>
            </a:pPr>
            <a:endParaRPr lang="cs-CZ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</a:pP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Význam </a:t>
            </a:r>
            <a:r>
              <a:rPr lang="cs-CZ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Huygensova</a:t>
            </a:r>
            <a:r>
              <a:rPr lang="cs-C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principu spočívá v tom, že můžeme vyložit další dva důležité jevy: odraz a lom vlnění.</a:t>
            </a:r>
            <a:endParaRPr lang="en-GB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175</TotalTime>
  <Words>226</Words>
  <Application>Microsoft Office PowerPoint</Application>
  <PresentationFormat>Předvádění na obrazovce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Technický</vt:lpstr>
      <vt:lpstr>VLNĚNÍ V IZOTROPNÍM PROSTŘEDÍ</vt:lpstr>
      <vt:lpstr>Snímek 2</vt:lpstr>
      <vt:lpstr>Snímek 3</vt:lpstr>
      <vt:lpstr>Snímek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VLNĚNÍ V IZOTROPNÍM PROSTŘEDÍ</dc:title>
  <dc:creator>Kubisova</dc:creator>
  <cp:lastModifiedBy>Kubisova</cp:lastModifiedBy>
  <cp:revision>2</cp:revision>
  <dcterms:created xsi:type="dcterms:W3CDTF">2009-09-23T16:38:36Z</dcterms:created>
  <dcterms:modified xsi:type="dcterms:W3CDTF">2009-09-24T06:16:38Z</dcterms:modified>
</cp:coreProperties>
</file>